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1" r:id="rId3"/>
    <p:sldId id="362" r:id="rId4"/>
    <p:sldId id="363" r:id="rId5"/>
    <p:sldId id="311" r:id="rId6"/>
    <p:sldId id="364" r:id="rId7"/>
    <p:sldId id="369" r:id="rId8"/>
    <p:sldId id="348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433" r:id="rId33"/>
    <p:sldId id="393" r:id="rId34"/>
    <p:sldId id="434" r:id="rId35"/>
    <p:sldId id="432" r:id="rId36"/>
    <p:sldId id="394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368" r:id="rId69"/>
    <p:sldId id="367" r:id="rId70"/>
    <p:sldId id="428" r:id="rId71"/>
    <p:sldId id="429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368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9825" autoAdjust="0"/>
  </p:normalViewPr>
  <p:slideViewPr>
    <p:cSldViewPr snapToGrid="0" snapToObjects="1">
      <p:cViewPr>
        <p:scale>
          <a:sx n="103" d="100"/>
          <a:sy n="103" d="100"/>
        </p:scale>
        <p:origin x="-12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10-70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6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51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slide restating results both from core accretion and snowlines papers</a:t>
            </a:r>
          </a:p>
          <a:p>
            <a:r>
              <a:rPr lang="en-US" dirty="0" smtClean="0"/>
              <a:t>Future directions: table from paper I and chemical timescale plot from Semenov &amp; </a:t>
            </a:r>
            <a:r>
              <a:rPr lang="en-US" dirty="0" err="1" smtClean="0"/>
              <a:t>Wiebe</a:t>
            </a:r>
            <a:r>
              <a:rPr lang="en-US" dirty="0" smtClean="0"/>
              <a:t> 2011 plot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45675</TotalTime>
  <Words>2564</Words>
  <Application>Microsoft Macintosh PowerPoint</Application>
  <PresentationFormat>On-screen Show (4:3)</PresentationFormat>
  <Paragraphs>350</Paragraphs>
  <Slides>71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 Black </vt:lpstr>
      <vt:lpstr>Origins of Gas Giant Compositions: The Role of Disk Location and Dynamics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511</cp:revision>
  <dcterms:created xsi:type="dcterms:W3CDTF">2013-05-20T23:08:21Z</dcterms:created>
  <dcterms:modified xsi:type="dcterms:W3CDTF">2016-04-22T19:01:36Z</dcterms:modified>
</cp:coreProperties>
</file>